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14" r:id="rId2"/>
    <p:sldMasterId id="2147483732" r:id="rId3"/>
  </p:sldMasterIdLst>
  <p:notesMasterIdLst>
    <p:notesMasterId r:id="rId25"/>
  </p:notesMasterIdLst>
  <p:handoutMasterIdLst>
    <p:handoutMasterId r:id="rId26"/>
  </p:handoutMasterIdLst>
  <p:sldIdLst>
    <p:sldId id="1350" r:id="rId4"/>
    <p:sldId id="1224" r:id="rId5"/>
    <p:sldId id="984" r:id="rId6"/>
    <p:sldId id="1352" r:id="rId7"/>
    <p:sldId id="1353" r:id="rId8"/>
    <p:sldId id="1354" r:id="rId9"/>
    <p:sldId id="1355" r:id="rId10"/>
    <p:sldId id="1356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1357" r:id="rId19"/>
    <p:sldId id="280" r:id="rId20"/>
    <p:sldId id="282" r:id="rId21"/>
    <p:sldId id="281" r:id="rId22"/>
    <p:sldId id="283" r:id="rId23"/>
    <p:sldId id="1297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011543-51DE-477D-8993-C993DBAF92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(35)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2B307-EBC5-48EB-AE75-4F777E92A1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10/25/2020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679BA-AAD3-4EA5-B364-C70AB9F66B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EF7AE-2D80-4483-AE66-631BF27315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58AF005-0CC7-4EAA-8952-6E1573FB3A3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12910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(35)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10/25/2020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3084C-B773-4CAF-8D71-5C31E2D2D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186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83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4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347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03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05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046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23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851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47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6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61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07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08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71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42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017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24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64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05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80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57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09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068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45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34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00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08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34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78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22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127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74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88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671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580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18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77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97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2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21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92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9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1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6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F1FE4-39C4-4FA3-A998-FC1F6F8CAFD1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6CAA8-97EA-4726-9394-3F7F3F9E5A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2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Friday, November 13,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289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91832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October 25,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40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67292" y="2182531"/>
            <a:ext cx="533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and there died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third part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of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creatures which were in the sea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, (even) they that had life; and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third part of the ships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was destroyed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51EE0B-0B47-4792-88B4-080BED26677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1229818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Second Angel/Trumpet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5115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itchFamily="34" charset="0"/>
              </a:rPr>
              <a:t>Second trumpet – </a:t>
            </a:r>
            <a:r>
              <a:rPr lang="en-US" b="1" dirty="0">
                <a:latin typeface="Arial Narrow" pitchFamily="34" charset="0"/>
              </a:rPr>
              <a:t>maritime disaster</a:t>
            </a:r>
          </a:p>
          <a:p>
            <a:pPr lvl="1"/>
            <a:r>
              <a:rPr lang="en-US" b="1" dirty="0">
                <a:latin typeface="Arial Narrow" pitchFamily="34" charset="0"/>
              </a:rPr>
              <a:t>Great mountain burning with fire – Judgment </a:t>
            </a:r>
            <a:br>
              <a:rPr lang="en-US" b="1" dirty="0">
                <a:latin typeface="Arial Narrow" pitchFamily="34" charset="0"/>
              </a:rPr>
            </a:br>
            <a:r>
              <a:rPr lang="en-US" b="1" dirty="0">
                <a:latin typeface="Arial Narrow" pitchFamily="34" charset="0"/>
              </a:rPr>
              <a:t>(Micah 1:2-4)</a:t>
            </a:r>
          </a:p>
          <a:p>
            <a:pPr lvl="1"/>
            <a:r>
              <a:rPr lang="en-US" b="1" dirty="0">
                <a:latin typeface="Arial Narrow" pitchFamily="34" charset="0"/>
              </a:rPr>
              <a:t>Thrown into the sea</a:t>
            </a:r>
          </a:p>
          <a:p>
            <a:pPr lvl="1"/>
            <a:r>
              <a:rPr lang="en-US" b="1" dirty="0">
                <a:latin typeface="Arial Narrow" pitchFamily="34" charset="0"/>
              </a:rPr>
              <a:t>Became like blood</a:t>
            </a:r>
          </a:p>
          <a:p>
            <a:pPr lvl="1"/>
            <a:r>
              <a:rPr lang="en-US" b="1" dirty="0">
                <a:latin typeface="Arial Narrow" pitchFamily="34" charset="0"/>
              </a:rPr>
              <a:t>1/3 of the living creatures in the sea died</a:t>
            </a:r>
          </a:p>
          <a:p>
            <a:pPr lvl="1"/>
            <a:r>
              <a:rPr lang="en-US" b="1" dirty="0">
                <a:latin typeface="Arial Narrow" pitchFamily="34" charset="0"/>
              </a:rPr>
              <a:t>1/3 of the ships were destroyed</a:t>
            </a:r>
          </a:p>
          <a:p>
            <a:pPr lvl="1"/>
            <a:r>
              <a:rPr lang="en-US" b="1" dirty="0">
                <a:latin typeface="Arial Narrow" pitchFamily="34" charset="0"/>
              </a:rPr>
              <a:t>Again, mercy greater than judgment</a:t>
            </a:r>
          </a:p>
          <a:p>
            <a:pPr lvl="1"/>
            <a:r>
              <a:rPr lang="en-US" b="1" dirty="0">
                <a:latin typeface="Arial Narrow" pitchFamily="34" charset="0"/>
              </a:rPr>
              <a:t>Commerce and industry will be affected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0D52EB-EC4B-48E7-9006-A02B02A847B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58491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4562" y="1692276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5627" y="2019300"/>
            <a:ext cx="533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And the third angel sounded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, and there fell from heaven a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great star, burning as a torch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, and it fell upon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third part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of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rivers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, and upon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fountains of the waters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FC21C8-BF6C-4091-9849-A7AD3DB2610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82735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72762" y="1905784"/>
            <a:ext cx="533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and the name of the star is called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Wormwood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: and the third part of the waters became wormwood; and many men died of the waters,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because they were made bitter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DDDF83-91A3-4B10-8C94-C9A401F7B9D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1384585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Third Angel/Trumpet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520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Third trumpet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land/water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(inland water) </a:t>
            </a:r>
            <a:r>
              <a:rPr lang="en-US" dirty="0">
                <a:latin typeface="Arial" pitchFamily="34" charset="0"/>
                <a:cs typeface="Arial" pitchFamily="34" charset="0"/>
              </a:rPr>
              <a:t>disaster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Great star fell from heaven, burning like a torch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(blazing torch falls into water)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(cf. Isaiah 13:10-11)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Name of the star is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Wormwood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1/3 of the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rivers and springs of water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1/3 of the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waters </a:t>
            </a:r>
            <a:r>
              <a:rPr lang="en-US" dirty="0">
                <a:latin typeface="Arial" pitchFamily="34" charset="0"/>
                <a:cs typeface="Arial" pitchFamily="34" charset="0"/>
              </a:rPr>
              <a:t>became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Wormwood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Many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men died </a:t>
            </a:r>
            <a:r>
              <a:rPr lang="en-US" dirty="0">
                <a:latin typeface="Arial" pitchFamily="34" charset="0"/>
                <a:cs typeface="Arial" pitchFamily="34" charset="0"/>
              </a:rPr>
              <a:t>because the water became bitter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176B29-117B-4866-9931-54DA9CC1F8A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712956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4272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Wormwood is a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bitter plant</a:t>
            </a:r>
            <a:r>
              <a:rPr lang="en-US" dirty="0">
                <a:latin typeface="Arial" pitchFamily="34" charset="0"/>
                <a:cs typeface="Arial" pitchFamily="34" charset="0"/>
              </a:rPr>
              <a:t> mentioned in the Old Testament, usually with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divine chastisement</a:t>
            </a:r>
            <a:r>
              <a:rPr lang="en-US" dirty="0">
                <a:latin typeface="Arial" pitchFamily="34" charset="0"/>
                <a:cs typeface="Arial" pitchFamily="34" charset="0"/>
              </a:rPr>
              <a:t> against idolatry.</a:t>
            </a:r>
          </a:p>
          <a:p>
            <a:pPr lvl="1"/>
            <a:r>
              <a:rPr lang="en-US" b="1" dirty="0">
                <a:latin typeface="Arial" pitchFamily="34" charset="0"/>
                <a:cs typeface="Arial" pitchFamily="34" charset="0"/>
              </a:rPr>
              <a:t>Deuteronomy 29:18; Jeremiah 9:15; 23:15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Wormwood in the fresh waters symbolizes the bitterness and sorrow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men will suffer</a:t>
            </a:r>
            <a:r>
              <a:rPr lang="en-US" dirty="0">
                <a:latin typeface="Arial" pitchFamily="34" charset="0"/>
                <a:cs typeface="Arial" pitchFamily="34" charset="0"/>
              </a:rPr>
              <a:t> because of their idolatries and sins.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Not everyone, but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many,</a:t>
            </a:r>
            <a:r>
              <a:rPr lang="en-US" dirty="0">
                <a:latin typeface="Arial" pitchFamily="34" charset="0"/>
                <a:cs typeface="Arial" pitchFamily="34" charset="0"/>
              </a:rPr>
              <a:t> will die!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Third Angel/Trumpet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13DC93-7207-437A-AB80-79B4FB69B352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3519140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8" y="1600200"/>
            <a:ext cx="8974318" cy="5093702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Wormwood: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Deuteronomy 29:18 – Connected with the worshipping of idols.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Proverbs 5:4 – Connected to the results of succumbing to the lips of a strange woman!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Jeremiah 9:13-16 – Result of Israel’s disobedience unto God and sin abounded!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Jeremiah 23:15 – God filled false prophets with wormwood for being profane!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Lamentations 3:13, 19 – Symbolic of part of God’s punishment upon Jerusalem.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Amos 5:7 – Israel turned judgment into wormwood – rejecting God.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Third Angel/Trumpet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13DC93-7207-437A-AB80-79B4FB69B352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737718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533525"/>
            <a:ext cx="7010400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81567" y="1866900"/>
            <a:ext cx="55054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And the fourth angel sounded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, and the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third part of the sun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was smitten, and the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third part of the moon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, and the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third part of the stars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; that the third part of them should be darkened, and the day should not shine for the third part of it, and the night in like manner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8:12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B1A95F-3D05-4E37-A183-9C61C9979E7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2007406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1" y="1355094"/>
            <a:ext cx="8983745" cy="5447645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000" dirty="0">
                <a:latin typeface="Arial Narrow" pitchFamily="34" charset="0"/>
              </a:rPr>
              <a:t>Fourth trumpet – abnormal functioning of the </a:t>
            </a:r>
            <a:r>
              <a:rPr lang="en-US" sz="3000" b="1" dirty="0">
                <a:latin typeface="Arial Narrow" pitchFamily="34" charset="0"/>
              </a:rPr>
              <a:t>heavenly bodies</a:t>
            </a:r>
          </a:p>
          <a:p>
            <a:r>
              <a:rPr lang="en-US" sz="3000" dirty="0">
                <a:latin typeface="Arial Narrow" pitchFamily="34" charset="0"/>
              </a:rPr>
              <a:t>Darkness upon the earth – </a:t>
            </a:r>
            <a:r>
              <a:rPr lang="en-US" sz="3000" b="1" dirty="0">
                <a:latin typeface="Arial Narrow" pitchFamily="34" charset="0"/>
              </a:rPr>
              <a:t>sun, moon, and stars are darkened; </a:t>
            </a:r>
            <a:r>
              <a:rPr lang="en-US" sz="3000" dirty="0">
                <a:latin typeface="Arial Narrow" pitchFamily="34" charset="0"/>
              </a:rPr>
              <a:t>no light!</a:t>
            </a:r>
          </a:p>
          <a:p>
            <a:r>
              <a:rPr lang="en-US" sz="3000" dirty="0">
                <a:latin typeface="Arial Narrow" pitchFamily="34" charset="0"/>
              </a:rPr>
              <a:t>The land is in </a:t>
            </a:r>
            <a:r>
              <a:rPr lang="en-US" sz="3000" b="1" dirty="0">
                <a:latin typeface="Arial Narrow" pitchFamily="34" charset="0"/>
              </a:rPr>
              <a:t>darkness </a:t>
            </a:r>
            <a:r>
              <a:rPr lang="en-US" sz="3000" dirty="0">
                <a:latin typeface="Arial Narrow" pitchFamily="34" charset="0"/>
              </a:rPr>
              <a:t>1/3 of the day. Again, mercy greater than judgment.</a:t>
            </a:r>
          </a:p>
          <a:p>
            <a:r>
              <a:rPr lang="en-US" sz="3000" dirty="0">
                <a:latin typeface="Arial Narrow" pitchFamily="34" charset="0"/>
              </a:rPr>
              <a:t>“The imagery of heavenly bodies being darkened was familiar to first century Christians who understood its use in prophecy as a warning for those who do not serve the Lord (Joel 2:10; 3:15; Amos 5:8, 20; Mic. 3:6).”</a:t>
            </a:r>
            <a:r>
              <a:rPr lang="en-US" sz="2400" dirty="0">
                <a:latin typeface="Arial Narrow" pitchFamily="34" charset="0"/>
              </a:rPr>
              <a:t> (Harkrider, </a:t>
            </a:r>
            <a:r>
              <a:rPr lang="en-US" sz="2400" i="1" dirty="0">
                <a:latin typeface="Arial Narrow" pitchFamily="34" charset="0"/>
              </a:rPr>
              <a:t>Revelation</a:t>
            </a:r>
            <a:r>
              <a:rPr lang="en-US" sz="2400" dirty="0">
                <a:latin typeface="Arial Narrow" pitchFamily="34" charset="0"/>
              </a:rPr>
              <a:t>, Truth Commentaries, Page 178)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Fourth Angel/Trumpet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CB5C48-297D-4DCE-8B71-AA813DFC0F3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83680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52881" y="1866508"/>
            <a:ext cx="533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And I saw, and I heard an eagle, flying in mid heaven, saying with a great voice,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Woe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woe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woe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, for them that dwell on the earth, by reason of the other voices of the trumpet of the three angels, </a:t>
            </a:r>
            <a:r>
              <a:rPr lang="en-US" sz="2800" b="1" i="1" u="sng" dirty="0">
                <a:latin typeface="Arial" pitchFamily="34" charset="0"/>
                <a:cs typeface="Arial" pitchFamily="34" charset="0"/>
              </a:rPr>
              <a:t>who are yet to sound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8:13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859E27-8DBF-4D8F-A108-B546A81AAE0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179492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E862-DF9B-4095-AB45-FA97B5EB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007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Resources used: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C2B-197C-47B6-B860-A4CE7A6D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568445"/>
            <a:ext cx="8814062" cy="6237605"/>
          </a:xfr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Study Of The Book Of Revelation by Bob Dodson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More Than Conquerors by William Hendriksen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Overcoming With The Lamb, Florida College Annual Lectures, February 7-10, 1994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Revelation: An Introduction and Commentary by Homer Hailey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(Truth Commentaries)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(A Study Workbook)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by Donnie Rader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charts by Keith Greer. 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Studies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Old Testament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Revelation Of Saint John The Divine by G.B. Caird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Book of Revelation by Foy E. Wallace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Avenging of the Apostles and Prophets by Arthur M. Ogden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Worthy Is The Lamb by Ray Summers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Written exchange on “The Domitian Persecution” between Arthur M. Ogden and Ferrell Jenkins presented in Searching The Scriptures, June 12, 1989, pages 7-12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4E7D-2D11-4884-8988-18A78F2A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6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9974"/>
            <a:ext cx="8229600" cy="1446550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Interval – Eagle Flying </a:t>
            </a:r>
            <a:b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Mid-Heaven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1" y="1922286"/>
            <a:ext cx="8993171" cy="4832092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eagle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(angel KJV, NKJV) – a bird of prey.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The eagle is often used as a sign of disaster, symbol of vengeance (Deuteronomy 28:49; Hosea 8:1; Habbakuk1:8; Matthew 24:28).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“Mid-heaven” is literally the highest point, the place the sun reaches at meridian.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Three woes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pronounced upon the inhabitance of the earth – because the three remaining trumpets are still to come.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The worst is yet to come!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Will more directly affect mankind!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9AE011-8C3A-4919-9EEB-D96AD0EDC42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2567225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9974"/>
            <a:ext cx="8229600" cy="1446550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Interval – Eagle Flying </a:t>
            </a:r>
            <a:b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Mid-Heaven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064" y="2025983"/>
            <a:ext cx="8366289" cy="2431435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“Historians agree that three major factors contributed to Rome’s demise: natural calamity, internal rottenness, and outside invasion.”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(Harkrider,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Revelation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Truth Commentaries, Page 179)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9AE011-8C3A-4919-9EEB-D96AD0EDC42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301222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9234"/>
            <a:ext cx="8229600" cy="701731"/>
          </a:xfrm>
          <a:noFill/>
        </p:spPr>
        <p:txBody>
          <a:bodyPr anchor="ctr">
            <a:spAutoFit/>
          </a:bodyPr>
          <a:lstStyle/>
          <a:p>
            <a:pPr algn="ctr"/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91480" y="1866900"/>
            <a:ext cx="6579908" cy="430887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I.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Struggle on Earth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(1-11)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A.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John’s Vision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B.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7 churches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(2-3)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C.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in control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(4-5)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D.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Opening of seven seals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(6-11)</a:t>
            </a:r>
          </a:p>
          <a:p>
            <a:pPr marL="1309688" marR="0" lvl="0" indent="-3952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Chapter 7 – Interlude answering the question, “Who is able to stand?” (6:17)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0E6EF4-9E32-4E71-BA93-0CE82569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17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781800" cy="489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43492" y="1747437"/>
            <a:ext cx="5105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And the angel taketh the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censer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; and he filled it with the fire of the altar, and cast it upon the earth: and there followed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thunders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, and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voices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, and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lightnings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, and an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earthquake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88BF51-56BE-4F88-9981-1901636AD2D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337601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98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Sounds in Heaven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" y="1600200"/>
            <a:ext cx="8972550" cy="501675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itchFamily="34" charset="0"/>
                <a:cs typeface="Arial" pitchFamily="34" charset="0"/>
              </a:rPr>
              <a:t>The censer that offered the incense is filled with </a:t>
            </a:r>
            <a:r>
              <a:rPr lang="en-US" b="1" dirty="0">
                <a:latin typeface="Arial Narrow" pitchFamily="34" charset="0"/>
                <a:cs typeface="Arial" pitchFamily="34" charset="0"/>
              </a:rPr>
              <a:t>fire</a:t>
            </a:r>
            <a:r>
              <a:rPr lang="en-US" dirty="0">
                <a:latin typeface="Arial Narrow" pitchFamily="34" charset="0"/>
                <a:cs typeface="Arial" pitchFamily="34" charset="0"/>
              </a:rPr>
              <a:t> taken from the altar.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itchFamily="34" charset="0"/>
                <a:cs typeface="Arial" pitchFamily="34" charset="0"/>
              </a:rPr>
              <a:t>Fire strikes the earth, causing thunder, voices, lightning, and an earthquake – all </a:t>
            </a:r>
            <a:r>
              <a:rPr lang="en-US" b="1" dirty="0">
                <a:latin typeface="Arial Narrow" pitchFamily="34" charset="0"/>
                <a:cs typeface="Arial" pitchFamily="34" charset="0"/>
              </a:rPr>
              <a:t>symbolical of God’s response</a:t>
            </a:r>
            <a:r>
              <a:rPr lang="en-US" dirty="0">
                <a:latin typeface="Arial Narrow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itchFamily="34" charset="0"/>
                <a:cs typeface="Arial" pitchFamily="34" charset="0"/>
              </a:rPr>
              <a:t>All this expresses certainty that God </a:t>
            </a:r>
            <a:r>
              <a:rPr lang="en-US" b="1" dirty="0">
                <a:latin typeface="Arial Narrow" pitchFamily="34" charset="0"/>
                <a:cs typeface="Arial" pitchFamily="34" charset="0"/>
              </a:rPr>
              <a:t>hears and answers </a:t>
            </a:r>
            <a:r>
              <a:rPr lang="en-US" dirty="0">
                <a:latin typeface="Arial Narrow" pitchFamily="34" charset="0"/>
                <a:cs typeface="Arial" pitchFamily="34" charset="0"/>
              </a:rPr>
              <a:t>the prayers of His people.</a:t>
            </a:r>
            <a:r>
              <a:rPr lang="nn-NO" dirty="0">
                <a:latin typeface="Arial Narrow" pitchFamily="34" charset="0"/>
                <a:cs typeface="Arial" pitchFamily="34" charset="0"/>
              </a:rPr>
              <a:t> (Exodus 2:23-24; 1 Peter 3:12; </a:t>
            </a:r>
            <a:br>
              <a:rPr lang="nn-NO" dirty="0">
                <a:latin typeface="Arial Narrow" pitchFamily="34" charset="0"/>
                <a:cs typeface="Arial" pitchFamily="34" charset="0"/>
              </a:rPr>
            </a:br>
            <a:r>
              <a:rPr lang="nn-NO" dirty="0">
                <a:latin typeface="Arial Narrow" pitchFamily="34" charset="0"/>
                <a:cs typeface="Arial" pitchFamily="34" charset="0"/>
              </a:rPr>
              <a:t>1 Peter 2:5; 1 Timothy 2:5; 1 Thessalonians 5:17; Philippians 4:6).</a:t>
            </a:r>
            <a:endParaRPr lang="en-US" dirty="0">
              <a:latin typeface="Arial Narrow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Arial Narrow" pitchFamily="34" charset="0"/>
                <a:cs typeface="Arial" pitchFamily="34" charset="0"/>
              </a:rPr>
              <a:t>God always warns first – then comes judgment! Amos 3:3, 7; 2 Peter 3:9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B5CCA1-E004-43E7-A369-47668BFB80E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255016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781800" cy="489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33281" y="2231801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 the seven angels that had the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seven trumpets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prepared themselves to sound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B4D841-098F-432F-AD47-75F752AEE84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3072671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1092" y="1911330"/>
            <a:ext cx="533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 the first sounded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and there followed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hail and fire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mingled with blood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and they were cast upon the earth: and the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part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of the earth was burnt up, and the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part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of the trees was burnt up, and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all green grass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was burnt up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A0F226-5513-4DF0-902B-B1DD249E887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428709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 Angel/Trumpet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7" y="1496504"/>
            <a:ext cx="8964891" cy="501675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al Narrow" pitchFamily="34" charset="0"/>
              </a:rPr>
              <a:t>Angels </a:t>
            </a:r>
            <a:r>
              <a:rPr lang="en-US" sz="2800" b="1" dirty="0">
                <a:latin typeface="Arial Narrow" pitchFamily="34" charset="0"/>
              </a:rPr>
              <a:t>prepare to sound </a:t>
            </a:r>
            <a:r>
              <a:rPr lang="en-US" sz="2800" dirty="0">
                <a:latin typeface="Arial Narrow" pitchFamily="34" charset="0"/>
              </a:rPr>
              <a:t>the trumpets </a:t>
            </a:r>
            <a:r>
              <a:rPr lang="en-US" sz="2800" b="1" dirty="0">
                <a:latin typeface="Arial Narrow" pitchFamily="34" charset="0"/>
              </a:rPr>
              <a:t>(verse 6)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Arial Narrow" pitchFamily="34" charset="0"/>
              </a:rPr>
              <a:t>The first four trumpets affect the areas of </a:t>
            </a:r>
            <a:r>
              <a:rPr lang="en-US" sz="2800" b="1" dirty="0">
                <a:latin typeface="Arial Narrow" pitchFamily="34" charset="0"/>
              </a:rPr>
              <a:t>nature</a:t>
            </a:r>
            <a:r>
              <a:rPr lang="en-US" sz="2800" dirty="0">
                <a:latin typeface="Arial Narrow" pitchFamily="34" charset="0"/>
              </a:rPr>
              <a:t>, (</a:t>
            </a:r>
            <a:r>
              <a:rPr lang="en-US" sz="2800" i="1" dirty="0">
                <a:latin typeface="Arial Narrow" pitchFamily="34" charset="0"/>
              </a:rPr>
              <a:t>natural calamity</a:t>
            </a:r>
            <a:r>
              <a:rPr lang="en-US" sz="2800" dirty="0">
                <a:latin typeface="Arial Narrow" pitchFamily="34" charset="0"/>
              </a:rPr>
              <a:t>); whereas, the next two pronounce </a:t>
            </a:r>
            <a:r>
              <a:rPr lang="en-US" sz="2800" b="1" dirty="0">
                <a:latin typeface="Arial Narrow" pitchFamily="34" charset="0"/>
              </a:rPr>
              <a:t>woes upon mankind</a:t>
            </a:r>
            <a:r>
              <a:rPr lang="en-US" sz="2800" dirty="0">
                <a:latin typeface="Arial Narrow" pitchFamily="34" charset="0"/>
              </a:rPr>
              <a:t>.</a:t>
            </a:r>
            <a:endParaRPr lang="en-US" sz="2800" b="1" dirty="0">
              <a:latin typeface="Arial Narrow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b="1" dirty="0">
                <a:latin typeface="Arial Narrow" pitchFamily="34" charset="0"/>
              </a:rPr>
              <a:t>Similar to the plagues of Egypt. Exodus 9:22ff; 7:14-25; 10:21-29;10:1-20</a:t>
            </a:r>
            <a:endParaRPr lang="en-US" sz="2800" dirty="0">
              <a:latin typeface="Arial Narrow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latin typeface="Arial Narrow" pitchFamily="34" charset="0"/>
              </a:rPr>
              <a:t>First trumpet – </a:t>
            </a:r>
            <a:r>
              <a:rPr lang="en-US" sz="2800" b="1" dirty="0">
                <a:latin typeface="Arial Narrow" pitchFamily="34" charset="0"/>
              </a:rPr>
              <a:t>land disaster </a:t>
            </a:r>
            <a:r>
              <a:rPr lang="en-US" sz="2800" dirty="0">
                <a:latin typeface="Arial Narrow" pitchFamily="34" charset="0"/>
              </a:rPr>
              <a:t>(Caution about applying these to specific events)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latin typeface="Arial Narrow" pitchFamily="34" charset="0"/>
              </a:rPr>
              <a:t>Hail and fire mixed with blood – Judgment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latin typeface="Arial Narrow" pitchFamily="34" charset="0"/>
              </a:rPr>
              <a:t>Only </a:t>
            </a:r>
            <a:r>
              <a:rPr lang="en-US" sz="2400" b="1" dirty="0">
                <a:latin typeface="Arial Narrow" pitchFamily="34" charset="0"/>
              </a:rPr>
              <a:t>1/3 affected </a:t>
            </a:r>
            <a:r>
              <a:rPr lang="en-US" sz="2400" dirty="0">
                <a:latin typeface="Arial Narrow" pitchFamily="34" charset="0"/>
              </a:rPr>
              <a:t>– judgment is not </a:t>
            </a:r>
            <a:r>
              <a:rPr lang="en-US" sz="2400" b="1" dirty="0">
                <a:latin typeface="Arial Narrow" pitchFamily="34" charset="0"/>
              </a:rPr>
              <a:t>FINAL. Mercy greater than judgment!</a:t>
            </a:r>
          </a:p>
          <a:p>
            <a:pPr lvl="1">
              <a:spcBef>
                <a:spcPts val="0"/>
              </a:spcBef>
            </a:pPr>
            <a:r>
              <a:rPr lang="en-US" sz="2400" b="1" dirty="0">
                <a:latin typeface="Arial Narrow" pitchFamily="34" charset="0"/>
              </a:rPr>
              <a:t>Joel 2:30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11B758-B038-4F3C-845A-73F025C407E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243775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67292" y="2166047"/>
            <a:ext cx="533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And the second angel sounded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, and as it were a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great mountain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burning with fire was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cast into the sea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: and the </a:t>
            </a:r>
            <a:r>
              <a:rPr lang="en-US" sz="3200" b="1" i="1" u="sng" dirty="0">
                <a:latin typeface="Arial" pitchFamily="34" charset="0"/>
                <a:cs typeface="Arial" pitchFamily="34" charset="0"/>
              </a:rPr>
              <a:t>third part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of the sea became blood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8:8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2116A2-25C5-48BC-A8E6-0F2A15FA4EB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8</a:t>
            </a:r>
          </a:p>
        </p:txBody>
      </p:sp>
    </p:spTree>
    <p:extLst>
      <p:ext uri="{BB962C8B-B14F-4D97-AF65-F5344CB8AC3E}">
        <p14:creationId xmlns:p14="http://schemas.microsoft.com/office/powerpoint/2010/main" val="38668889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1356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Narrow</vt:lpstr>
      <vt:lpstr>Calibri</vt:lpstr>
      <vt:lpstr>Corbel</vt:lpstr>
      <vt:lpstr>Times New Roman</vt:lpstr>
      <vt:lpstr>1_Office Theme</vt:lpstr>
      <vt:lpstr>Depth</vt:lpstr>
      <vt:lpstr>1_Depth</vt:lpstr>
      <vt:lpstr>A Study Of  The Book Of Revelation</vt:lpstr>
      <vt:lpstr>Resources used:</vt:lpstr>
      <vt:lpstr>Revelation</vt:lpstr>
      <vt:lpstr>Revelation 8:5</vt:lpstr>
      <vt:lpstr>Sounds in Heaven</vt:lpstr>
      <vt:lpstr>Revelation 8:6</vt:lpstr>
      <vt:lpstr>Revelation 8:7</vt:lpstr>
      <vt:lpstr>First Angel/Trumpet</vt:lpstr>
      <vt:lpstr>Revelation 8:8</vt:lpstr>
      <vt:lpstr>Revelation 8:9</vt:lpstr>
      <vt:lpstr>Second Angel/Trumpet</vt:lpstr>
      <vt:lpstr>Revelation 8:10</vt:lpstr>
      <vt:lpstr>Revelation 8:11</vt:lpstr>
      <vt:lpstr>Third Angel/Trumpet</vt:lpstr>
      <vt:lpstr>Third Angel/Trumpet</vt:lpstr>
      <vt:lpstr>Third Angel/Trumpet</vt:lpstr>
      <vt:lpstr>Revelation 8:12</vt:lpstr>
      <vt:lpstr>Fourth Angel/Trumpet</vt:lpstr>
      <vt:lpstr>Revelation 8:13</vt:lpstr>
      <vt:lpstr>Interval – Eagle Flying  in Mid-Heaven</vt:lpstr>
      <vt:lpstr>Interval – Eagle Flying  in Mid-Heaven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12</cp:revision>
  <cp:lastPrinted>2020-10-26T03:47:48Z</cp:lastPrinted>
  <dcterms:created xsi:type="dcterms:W3CDTF">2020-10-25T22:21:10Z</dcterms:created>
  <dcterms:modified xsi:type="dcterms:W3CDTF">2020-11-13T23:35:47Z</dcterms:modified>
</cp:coreProperties>
</file>